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93CCD-D456-4281-9F1C-B81172BAF958}" v="4" dt="2023-06-02T07:32:30.606"/>
    <p1510:client id="{C3B9B4A3-9DDD-4BD8-B82F-231ADF1C4BD5}" v="156" dt="2023-06-01T12:49:10.356"/>
    <p1510:client id="{EBBF4E4A-3137-441C-A0AA-A1AAE5C341E3}" v="59" dt="2023-06-01T16:33:49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9155" autoAdjust="0"/>
  </p:normalViewPr>
  <p:slideViewPr>
    <p:cSldViewPr snapToGrid="0">
      <p:cViewPr varScale="1">
        <p:scale>
          <a:sx n="96" d="100"/>
          <a:sy n="96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kids walking&#10;&#10;Description automatically generated">
            <a:extLst>
              <a:ext uri="{FF2B5EF4-FFF2-40B4-BE49-F238E27FC236}">
                <a16:creationId xmlns:a16="http://schemas.microsoft.com/office/drawing/2014/main" id="{B40BC370-588F-6ACF-43F5-9D9FD84D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"/>
            <a:ext cx="12192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Dydd Llun 5 Mehefin i ddydd Gwener 30 Mehefin 2024.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Sut?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Cerdded/troelli, seiclo, sgwtera neu barcio a cherdded i'r ysgol gymaint â phosibl yn ystod mis Mehefin, gan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89295" cy="41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4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47408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Ceisiwch gerdded/troelli, seiclo, sgwtera neu barcio a cherdded gymaint â phosibl rhwng dydd Llun 5 Mehefin a dydd Gwener 30 Mehefin.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endParaRPr lang="1106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4" name="Picture 3" descr="A cartoon of kids walking&#10;&#10;Description automatically generated">
            <a:extLst>
              <a:ext uri="{FF2B5EF4-FFF2-40B4-BE49-F238E27FC236}">
                <a16:creationId xmlns:a16="http://schemas.microsoft.com/office/drawing/2014/main" id="{3042D1A9-1CDF-7605-3AD7-2F5B7A95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1543050"/>
            <a:ext cx="10033608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fe805cfc-a9a4-475d-b577-3eab5da6d1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32EF271A77C45B9E40F1C64BB8934" ma:contentTypeVersion="18" ma:contentTypeDescription="Create a new document." ma:contentTypeScope="" ma:versionID="38ef14a894febbeb70765c40279350c0">
  <xsd:schema xmlns:xsd="http://www.w3.org/2001/XMLSchema" xmlns:xs="http://www.w3.org/2001/XMLSchema" xmlns:p="http://schemas.microsoft.com/office/2006/metadata/properties" xmlns:ns1="http://schemas.microsoft.com/sharepoint/v3" xmlns:ns2="fe805cfc-a9a4-475d-b577-3eab5da6d1ff" xmlns:ns3="75a483ea-b938-465c-bd1f-cfc79fe429ab" xmlns:ns4="79d131e3-db1c-43bc-9a48-9b992d56a0cd" targetNamespace="http://schemas.microsoft.com/office/2006/metadata/properties" ma:root="true" ma:fieldsID="51dd4dae96012bc5ea272a69865d3692" ns1:_="" ns2:_="" ns3:_="" ns4:_="">
    <xsd:import namespace="http://schemas.microsoft.com/sharepoint/v3"/>
    <xsd:import namespace="fe805cfc-a9a4-475d-b577-3eab5da6d1ff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05cfc-a9a4-475d-b577-3eab5da6d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customXml/itemProps2.xml><?xml version="1.0" encoding="utf-8"?>
<ds:datastoreItem xmlns:ds="http://schemas.openxmlformats.org/officeDocument/2006/customXml" ds:itemID="{F0899DB9-D39E-4B2D-9A75-1A7FAC08A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805cfc-a9a4-475d-b577-3eab5da6d1ff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406</Words>
  <Application>Microsoft Macintosh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Swiss721 BlkCn BT</vt:lpstr>
      <vt:lpstr>Swiss721 BT</vt:lpstr>
      <vt:lpstr>Wingdings</vt:lpstr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92</cp:revision>
  <dcterms:created xsi:type="dcterms:W3CDTF">2020-01-07T11:14:38Z</dcterms:created>
  <dcterms:modified xsi:type="dcterms:W3CDTF">2024-01-31T14:07:06Z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