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75F1D-2313-4C22-8946-38CDB47974D6}" v="174" dt="2023-12-11T14:33:54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BE30-79B3-456A-E15E-FDE260F9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We’re competing against other schools in our local area and across England by travelling actively to school to be top of the Spring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Thursday, 1 February to Thursday, 29 February 2024.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to school as much as possible during February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Walk/wheel, cycle, scoot or park and stride as much as possible between Thursday, 1 February and Thursday, 29 February.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6609E-2337-AD4D-5100-A7ABDBE9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880" y="1298222"/>
            <a:ext cx="9546497" cy="49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0" ma:contentTypeDescription="Create a new document." ma:contentTypeScope="" ma:versionID="51163525fb2799cc3cd8eddf7356626f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42c45c9b96fcb8836bfb52b9904b349c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EDCC3-16B4-416A-91BD-8F2300068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375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89</cp:revision>
  <dcterms:created xsi:type="dcterms:W3CDTF">2020-01-07T11:14:38Z</dcterms:created>
  <dcterms:modified xsi:type="dcterms:W3CDTF">2024-02-06T13:48:47Z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